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62" r:id="rId5"/>
    <p:sldId id="260" r:id="rId6"/>
    <p:sldId id="261" r:id="rId7"/>
    <p:sldId id="258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34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EB98A8B-929E-47C0-A09C-AE67C77EB05D}" type="datetimeFigureOut">
              <a:rPr lang="ru-RU" smtClean="0"/>
              <a:t>06.09.2013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2EE01A1-0677-45EC-B954-43AB289A3E6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8A8B-929E-47C0-A09C-AE67C77EB05D}" type="datetimeFigureOut">
              <a:rPr lang="ru-RU" smtClean="0"/>
              <a:t>06.09.2013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01A1-0677-45EC-B954-43AB289A3E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8A8B-929E-47C0-A09C-AE67C77EB05D}" type="datetimeFigureOut">
              <a:rPr lang="ru-RU" smtClean="0"/>
              <a:t>06.09.2013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01A1-0677-45EC-B954-43AB289A3E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EB98A8B-929E-47C0-A09C-AE67C77EB05D}" type="datetimeFigureOut">
              <a:rPr lang="ru-RU" smtClean="0"/>
              <a:t>06.09.2013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2EE01A1-0677-45EC-B954-43AB289A3E6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EB98A8B-929E-47C0-A09C-AE67C77EB05D}" type="datetimeFigureOut">
              <a:rPr lang="ru-RU" smtClean="0"/>
              <a:t>06.09.2013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2EE01A1-0677-45EC-B954-43AB289A3E6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8A8B-929E-47C0-A09C-AE67C77EB05D}" type="datetimeFigureOut">
              <a:rPr lang="ru-RU" smtClean="0"/>
              <a:t>06.09.2013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01A1-0677-45EC-B954-43AB289A3E6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8A8B-929E-47C0-A09C-AE67C77EB05D}" type="datetimeFigureOut">
              <a:rPr lang="ru-RU" smtClean="0"/>
              <a:t>06.09.2013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01A1-0677-45EC-B954-43AB289A3E6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EB98A8B-929E-47C0-A09C-AE67C77EB05D}" type="datetimeFigureOut">
              <a:rPr lang="ru-RU" smtClean="0"/>
              <a:t>06.09.2013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2EE01A1-0677-45EC-B954-43AB289A3E6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8A8B-929E-47C0-A09C-AE67C77EB05D}" type="datetimeFigureOut">
              <a:rPr lang="ru-RU" smtClean="0"/>
              <a:t>06.09.2013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01A1-0677-45EC-B954-43AB289A3E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EB98A8B-929E-47C0-A09C-AE67C77EB05D}" type="datetimeFigureOut">
              <a:rPr lang="ru-RU" smtClean="0"/>
              <a:t>06.09.2013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2EE01A1-0677-45EC-B954-43AB289A3E64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EB98A8B-929E-47C0-A09C-AE67C77EB05D}" type="datetimeFigureOut">
              <a:rPr lang="ru-RU" smtClean="0"/>
              <a:t>06.09.2013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2EE01A1-0677-45EC-B954-43AB289A3E64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EB98A8B-929E-47C0-A09C-AE67C77EB05D}" type="datetimeFigureOut">
              <a:rPr lang="ru-RU" smtClean="0"/>
              <a:t>06.09.2013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2EE01A1-0677-45EC-B954-43AB289A3E6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Морской бой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Правила игры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игры «Морской бой»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Игра проходит на двух полях размером 10 на 10 клеток. Правое поле ваше, левое - вражеское. </a:t>
            </a:r>
          </a:p>
          <a:p>
            <a:r>
              <a:rPr lang="ru-RU" dirty="0" smtClean="0"/>
              <a:t>На каждом поле размещаются 10 кораблей (один 4-х палубный, два 3-х палубных, три 2-х палубных и один 1-палубный). </a:t>
            </a:r>
          </a:p>
          <a:p>
            <a:r>
              <a:rPr lang="ru-RU" dirty="0" smtClean="0"/>
              <a:t>Корабли можно ставить вертикально или горизонтально, но нельзя ставить впритык друг к другу. </a:t>
            </a:r>
          </a:p>
          <a:p>
            <a:r>
              <a:rPr lang="ru-RU" dirty="0" smtClean="0"/>
              <a:t>Выстрелы делаются </a:t>
            </a:r>
            <a:r>
              <a:rPr lang="ru-RU" dirty="0" err="1" smtClean="0"/>
              <a:t>по-очереди</a:t>
            </a:r>
            <a:r>
              <a:rPr lang="ru-RU" dirty="0" smtClean="0"/>
              <a:t>. Если при выстреле произошло попадание в корабль, игроку предоставляется дополнительный выстрел. </a:t>
            </a:r>
          </a:p>
          <a:p>
            <a:r>
              <a:rPr lang="ru-RU" dirty="0" smtClean="0"/>
              <a:t>Побеждает тот, кто первым потопит флот противника.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softportal.com/scr/6982/morskoj-boj-mid-1.png"/>
          <p:cNvPicPr>
            <a:picLocks noChangeAspect="1" noChangeArrowheads="1"/>
          </p:cNvPicPr>
          <p:nvPr/>
        </p:nvPicPr>
        <p:blipFill>
          <a:blip r:embed="rId2" cstate="print"/>
          <a:srcRect l="3610" t="17247" r="50178" b="22243"/>
          <a:stretch>
            <a:fillRect/>
          </a:stretch>
        </p:blipFill>
        <p:spPr bwMode="auto">
          <a:xfrm>
            <a:off x="1619672" y="332656"/>
            <a:ext cx="5832648" cy="5755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://d1.endata.cx/data/games/28736/%D0%BC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7865642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vos-grad.ru/img/uroki/mor_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864" y="908720"/>
            <a:ext cx="7929552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vos-grad.ru/img/uroki/mor_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08720"/>
            <a:ext cx="8061712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://d1.endata.cx/data/games/28736/%D0%BC1.jpg"/>
          <p:cNvPicPr>
            <a:picLocks noChangeAspect="1" noChangeArrowheads="1"/>
          </p:cNvPicPr>
          <p:nvPr/>
        </p:nvPicPr>
        <p:blipFill>
          <a:blip r:embed="rId2" cstate="print"/>
          <a:srcRect r="48733" b="8475"/>
          <a:stretch>
            <a:fillRect/>
          </a:stretch>
        </p:blipFill>
        <p:spPr bwMode="auto">
          <a:xfrm>
            <a:off x="1475656" y="404664"/>
            <a:ext cx="5899322" cy="5688632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1691680" y="3212976"/>
            <a:ext cx="576064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995936" y="476672"/>
            <a:ext cx="576064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12423" y="404664"/>
            <a:ext cx="11192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Д6</a:t>
            </a:r>
            <a:endParaRPr lang="ru-RU" sz="54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4283968" y="1052736"/>
            <a:ext cx="0" cy="237626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5" idx="6"/>
          </p:cNvCxnSpPr>
          <p:nvPr/>
        </p:nvCxnSpPr>
        <p:spPr>
          <a:xfrm>
            <a:off x="2267744" y="3501008"/>
            <a:ext cx="201622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4150584" y="3335727"/>
            <a:ext cx="432048" cy="432048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1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</TotalTime>
  <Words>93</Words>
  <Application>Microsoft Office PowerPoint</Application>
  <PresentationFormat>Экран (4:3)</PresentationFormat>
  <Paragraphs>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Эркер</vt:lpstr>
      <vt:lpstr>Морской бой</vt:lpstr>
      <vt:lpstr>Правила игры «Морской бой»</vt:lpstr>
      <vt:lpstr>Слайд 3</vt:lpstr>
      <vt:lpstr>Слайд 4</vt:lpstr>
      <vt:lpstr>Слайд 5</vt:lpstr>
      <vt:lpstr>Слайд 6</vt:lpstr>
      <vt:lpstr>Слайд 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</cp:revision>
  <dcterms:created xsi:type="dcterms:W3CDTF">2013-09-06T15:48:00Z</dcterms:created>
  <dcterms:modified xsi:type="dcterms:W3CDTF">2013-09-06T16:13:19Z</dcterms:modified>
</cp:coreProperties>
</file>