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8" r:id="rId10"/>
    <p:sldId id="270" r:id="rId11"/>
    <p:sldId id="271" r:id="rId12"/>
    <p:sldId id="273" r:id="rId13"/>
    <p:sldId id="274" r:id="rId14"/>
    <p:sldId id="272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2" autoAdjust="0"/>
    <p:restoredTop sz="94660"/>
  </p:normalViewPr>
  <p:slideViewPr>
    <p:cSldViewPr>
      <p:cViewPr varScale="1">
        <p:scale>
          <a:sx n="69" d="100"/>
          <a:sy n="69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763D5A-62F9-4435-A1FB-F77DF65BCD4D}" type="datetimeFigureOut">
              <a:rPr lang="ru-RU" smtClean="0"/>
              <a:t>29.07.2021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A43B40-285B-4C4A-A117-01F6089548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«Формирование ценности здоровья и здорового образа жизни у младших школьников средствами физической культуры и спорта. Самоконтроль на уроках физкультуры в начальной школе».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				Востриков Олег Николаевич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				учитель физической культуры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		   		МБОУ «Лицей №1»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70C0"/>
                </a:solidFill>
              </a:rPr>
              <a:t>Для самоконтроля на уроке используем </a:t>
            </a:r>
            <a:br>
              <a:rPr lang="ru-RU" sz="2800" u="sng" dirty="0" smtClean="0">
                <a:solidFill>
                  <a:srgbClr val="0070C0"/>
                </a:solidFill>
              </a:rPr>
            </a:br>
            <a:r>
              <a:rPr lang="ru-RU" sz="2800" u="sng" dirty="0" smtClean="0">
                <a:solidFill>
                  <a:srgbClr val="0070C0"/>
                </a:solidFill>
              </a:rPr>
              <a:t>свой пульс.</a:t>
            </a:r>
            <a:endParaRPr lang="ru-RU" sz="2800" u="sng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487"/>
            <a:ext cx="8686800" cy="545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02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772"/>
            <a:ext cx="8640960" cy="59526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381642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28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14"/>
            <a:ext cx="8280920" cy="594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23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8280920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64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7992888" cy="5994666"/>
          </a:xfrm>
        </p:spPr>
      </p:pic>
    </p:spTree>
    <p:extLst>
      <p:ext uri="{BB962C8B-B14F-4D97-AF65-F5344CB8AC3E}">
        <p14:creationId xmlns:p14="http://schemas.microsoft.com/office/powerpoint/2010/main" val="2568314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672" y="1340768"/>
            <a:ext cx="6525344" cy="4332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Сегодня современный урок – это урок, на котором учитель реализует не только обучающие, развивающие и воспитательные цели, но и валеологические. Для себя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решил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построить учебный процесс, чтобы можно было предупредить соматические и эмоциональные перегрузки младших школьников. Если дети будут меньше болеть, то это повлияет на успешность обучения.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861048"/>
            <a:ext cx="3456432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569828" cy="587727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физическом развитии;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в оценивании психофизической подготовки;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простейшими доступными методиками самоконтроля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физического развития, тренированности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868" y="1138237"/>
            <a:ext cx="3594860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представляет собой сложную систему. Невозможно сохранить тело здоровым, если не совершенствовать эмоционально-волевую сферу, если не работать с нравственностью ребёнка.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решение задач воспитания ЗОЖ возможно только при объединении воспитательных усилий школы и родителей.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Системный подход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124744"/>
            <a:ext cx="5565304" cy="4525963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Культура в области ЗОЖ осваивается детьми в процессе совместной деятельности, в том числе и с родителями. Необходимо не направлять детей на путь здоровья, а вести их за собой по этому пути.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Деятельностный подход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D:\Users\User\Desktop\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135" y="1262137"/>
            <a:ext cx="3151479" cy="425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800200"/>
          </a:xfrm>
        </p:spPr>
        <p:txBody>
          <a:bodyPr/>
          <a:lstStyle/>
          <a:p>
            <a:pPr algn="just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Этот принцип предусматривает использование в работе только безопасных приёмов оздоровления, научно признанных и апробированных опытом и официально признанных.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Принцип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гуманизма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 Принцип «Не навреди!»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528" y="4005064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Нравственными ориентирами воспитания являются общечеловеческие ценности.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развивать в нём доброту, дружелюбие, выдержку, целеустремлённость, смелость, оптимистическое отношение к жизни, чувство радости существования, способность чувствовать себя счастливым, верить в собственные силы и доверять миру.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:\Users\User\Desktop\Новая папка\IMG_20161214_112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908721"/>
            <a:ext cx="3713931" cy="3951238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340769"/>
            <a:ext cx="4663949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мы будем личным примером демонстрировать здоровый образ жизни, то только в этом случае можно надеяться, что будущее поколение будет более здоровым и развитым не только личностно, интеллектуально, духовно, но и физически.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67764"/>
            <a:ext cx="3600400" cy="36956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906" y="2279686"/>
            <a:ext cx="3719860" cy="36836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 fontScale="92500"/>
          </a:bodyPr>
          <a:lstStyle/>
          <a:p>
            <a:r>
              <a:rPr lang="ru-RU" b="1" i="1" u="sng" dirty="0" smtClean="0"/>
              <a:t>Самоконтроль </a:t>
            </a:r>
            <a:r>
              <a:rPr lang="ru-RU" dirty="0" smtClean="0"/>
              <a:t>- это умение правильно оценивать свое самочувствие и контролировать как организм справляется с нагрузками.</a:t>
            </a:r>
          </a:p>
          <a:p>
            <a:r>
              <a:rPr lang="ru-RU" b="1" i="1" u="sng" dirty="0"/>
              <a:t>Цель самоконтроля</a:t>
            </a:r>
            <a:r>
              <a:rPr lang="ru-RU" dirty="0"/>
              <a:t> - самостоятельные, регулярные наблюдения простыми и доступными способами за физическим развитием, состоянием своего организма, влиянием на него физических упражнений или вида спорта.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«Самоконтроль на уроках физкультуры в начальной школе».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444741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350</TotalTime>
  <Words>320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Lucida Sans Unicode</vt:lpstr>
      <vt:lpstr>Times New Roman</vt:lpstr>
      <vt:lpstr>Verdana</vt:lpstr>
      <vt:lpstr>Wingdings 2</vt:lpstr>
      <vt:lpstr>Wingdings 3</vt:lpstr>
      <vt:lpstr>Открытая</vt:lpstr>
      <vt:lpstr>«Формирование ценности здоровья и здорового образа жизни у младших школьников средствами физической культуры и спорта. Самоконтроль на уроках физкультуры в начальной школе».</vt:lpstr>
      <vt:lpstr>Презентация PowerPoint</vt:lpstr>
      <vt:lpstr>Задачи:</vt:lpstr>
      <vt:lpstr>1. Системный подход</vt:lpstr>
      <vt:lpstr>2. Деятельностный подход</vt:lpstr>
      <vt:lpstr>4. Принцип гуманизма</vt:lpstr>
      <vt:lpstr>Презентация PowerPoint</vt:lpstr>
      <vt:lpstr>Презентация PowerPoint</vt:lpstr>
      <vt:lpstr>«Самоконтроль на уроках физкультуры в начальной школе».</vt:lpstr>
      <vt:lpstr>Для самоконтроля на уроке используем  свой пульс.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здоровьесберегающих технологий на уроках физической культуры</dc:title>
  <dc:creator>1</dc:creator>
  <cp:lastModifiedBy>иван калев</cp:lastModifiedBy>
  <cp:revision>34</cp:revision>
  <dcterms:created xsi:type="dcterms:W3CDTF">2017-02-16T18:21:05Z</dcterms:created>
  <dcterms:modified xsi:type="dcterms:W3CDTF">2021-07-29T07:16:23Z</dcterms:modified>
</cp:coreProperties>
</file>